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C97B5-038D-4E5D-8B83-70C6DCAA22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136595-20AA-44A4-83F8-951C2FE125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DE17F-5AC2-40BF-9150-1D8E37CB30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2024-04-26T20:42:46Z</dcterms:modified>
</cp:coreProperties>
</file>