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16BD0-614C-476A-A798-80638DC3BC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D6D042-AFAE-4642-A941-B3A971D498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9F072-CB41-41EE-9CE1-F56E92E7FB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2024-04-27T02:58:34Z</dcterms:modified>
</cp:coreProperties>
</file>