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3FB8CA-4A58-46A5-9C30-82EDFB6959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0F56A1-2FC4-4795-88A7-6EC6D9870E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542237-8200-49B1-BD28-865228FF28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2024-04-26T09:24:08Z</dcterms:modified>
</cp:coreProperties>
</file>