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899D1-62E7-4738-AD2E-B845960261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09120-A960-4BB8-B9E3-11A1A80AB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BB7E9-C9D7-43DE-802B-F6C6870D1E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2024-04-26T20:26:51Z</dcterms:modified>
</cp:coreProperties>
</file>