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07EAD-9A0A-4CA2-849B-4E130BF614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220F5-3D50-423C-BF55-4C62F3AE62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Reaction times (lines) and error rates (bars) as a function of Distracter Presence and Distracter Frequency.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E530D-2417-4F3F-BD69-BB40129810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1554–1563,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Reaction times (lines) and error rates (bars) as a function of Distracter Presence and Distracter Frequency.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Reaction times (lines) and error rates (bars) as a function of Distracter Presence and Distracter Frequency.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2024-04-26T08:43:39Z</dcterms:modified>
</cp:coreProperties>
</file>