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2AA7FA-9864-4D1C-8875-705E74E3D4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14DF6D-F578-4B02-9DE3-3EE4FE394E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F0A118-1703-4D2F-B216-0ED3C5913A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2024-04-26T23:35:56Z</dcterms:modified>
</cp:coreProperties>
</file>