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DAD7D1-6346-4563-AAE3-39EF9ECD08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C72578-5D25-45EE-AE68-836030123F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Northern blot analysis of human acid α-glucosidase expression in the mammary gland of different transgenic lines. Each lane contains 20 µg RNA. The blot was hybridized with ( A ) a bovine α S1 -casein oligo (18 bp of exon 1), recognizing the bovine α S1 -casein 5′-UTR which is part of the acid α-glucosidase and human lactoferrin transgenes; ( B ) a human acid α-glucosidase probe; and ( C ) a GAPDH probe for comparing the quantities of mRNA loaded. The numbers above the lanes refer to the different transgenic mouse lines. neg., non-transgenic mouse (negative control); hlf, mouse transgenic for human lactoferrin. One microgram of bovine mammary gland RNA, mixed with 19 µg of RNA from a non-transgenic mouse, was loaded in the lane marked bov. The positions of human acid α-glucosidase (α-glu), human lactoferrin (hlf), bovine α S1 -casein (casein) and GAPDH transcripts are indicated.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A29EA4-7BF4-4085-9BA8-2646828F84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7.11.18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7, Issue 11, October 1998, Pages 1815–1824,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https://doi.org/10.1093/hmg/7.11.1815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Northern blot analysis of human acid α-glucosidase expression in the mammary gland of different transgenic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Northern blot analysis of human acid α-glucosidase expression in the mammary gland of different transgenic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2024-04-27T01:00:10Z</dcterms:modified>
</cp:coreProperties>
</file>