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42820-DC28-4062-82D9-AFEEC46CE3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E6540-3242-4C0D-B517-BFBDAD5226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B7762-9871-4B20-9B56-C176BF1FBD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2024-04-27T05:23:39Z</dcterms:modified>
</cp:coreProperties>
</file>