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2D2E2-4E54-4E75-9DFC-C3FE897133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3BCE04-8B63-4259-BDBB-6E7B9F19C1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Space filling, 3D structural models of C55-P, left; C95-P, center; and C95, right. The models were determined by a combination of NMR, molecular mechanics, and molecular modeling methodology using the AMBER force field, as described in Materials and methods. The phosphorus atoms of the phosphorylated derivatives are shown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6B8C4-D016-48A0-B1CC-9491483755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g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2, February 2003, Pages 51–71, </a:t>
            </a:r>
            <a:r>
              <a:rPr lang="en-US" altLang="en-US" sz="1000">
                <a:solidFill>
                  <a:srgbClr val="333333"/>
                </a:solidFill>
                <a:hlinkClick r:id="rId3"/>
              </a:rPr>
              <a:t>https://doi.org/10.1093/glycob/cwg008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Space filling, 3D structural models of C</a:t>
            </a:r>
            <a:r>
              <a:rPr lang="en-US" altLang="en-US" b="0" baseline="-25000"/>
              <a:t>55</a:t>
            </a:r>
            <a:r>
              <a:rPr lang="en-US" altLang="en-US" b="0"/>
              <a:t>-P, left; C</a:t>
            </a:r>
            <a:r>
              <a:rPr lang="en-US" altLang="en-US" b="0" baseline="-25000"/>
              <a:t>95</a:t>
            </a:r>
            <a:r>
              <a:rPr lang="en-US" altLang="en-US" b="0"/>
              <a:t>-P, center; and C</a:t>
            </a:r>
            <a:r>
              <a:rPr lang="en-US" altLang="en-US" b="0" baseline="-25000"/>
              <a:t>95</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Space filling, 3D structural models of C55-P, left; C95-P, center; and C95,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2024-04-26T01:04:34Z</dcterms:modified>
</cp:coreProperties>
</file>