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141E8F-0758-4716-994A-B1435F0046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6D796-8EE0-4ACA-8A67-A044AF4757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premises and two release sites for marked Ae. aegypti at He Gao village, Hainan Island, China, August 1997 (upper). Basic structure and size of each premise (lower).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41B498-B087-48C7-8E30-B59881F077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Ovarian stage of recaptured Ae. aegypti at He Gao village, Hainan Island, China, August 1997. Number in parentheses was the total number of females dissected.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41B498-B087-48C7-8E30-B59881F0775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distance traveled by two cohorts of Ae. aegypti released at the edge and center of He Gao village, Hainan Island, China, August 1997.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41B498-B087-48C7-8E30-B59881F0775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0022-2585-38.1.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03/0022-2585-38.1.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603/0022-2585-38.1.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2001, Pages 93–98,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https://doi.org/10.1603/0022-2585-38.1.93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Distribution of premises and two release sites for marked Ae. aegypti at He Gao village, Hainan Island,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78200" y="1371600"/>
            <a:ext cx="23761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2001, Pages 93–98,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https://doi.org/10.1603/0022-2585-38.1.93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Ovarian stage of recaptured Ae. aegypti at He Gao village, Hainan Island, China, August 1997. Number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24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2001, Pages 93–98,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https://doi.org/10.1603/0022-2585-38.1.93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Mean distance traveled by two cohorts of Ae. aegypti released at the edge and center of He Gao village,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723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Distribution of premises and two release sites for marked Ae. aegypti at He Gao village, Hainan Island, ...</vt:lpstr>
      <vt:lpstr>Fig. 2 Ovarian stage of recaptured Ae. aegypti at He Gao village, Hainan Island, China, August 1997. Number in ...</vt:lpstr>
      <vt:lpstr>Fig. 3 Mean distance traveled by two cohorts of Ae. aegypti released at the edge and center of He Gao village,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2024-04-26T04:42:16Z</dcterms:modified>
</cp:coreProperties>
</file>