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2F72F-DD34-47C4-B2EA-9BB6B1C62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94DE3-3CB0-42DF-985B-6DCD3784A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D55B1-8803-4D33-834B-FB5AE9987E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2024-04-26T21:09:11Z</dcterms:modified>
</cp:coreProperties>
</file>