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76B2C-0EE7-423F-B06B-59457F27F1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D2636B-9B70-4474-9ECE-C05FF003B9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Face recognition: regions showing differential responses to familiar (F) and unfamiliar (U) faces in Phase 1. (A) Regions of at least 10 voxels surviving P&lt;0.001 uncorrected in F-tests are rendered on a canonical normalized brain. (B) Sagittal section at x=−6mm through a T1 normalized structural showing medial superior frontal, orbitofrontal and posterior cingulate regions, with event-related responses and F–U differences in parameter estimates from the superior frontal region (−6 +54 +39). (C) Transverse section at z=−18mm through the mean normalized EPI, showing medial and lateral orbitofrontal regions, with plots from medial region (−3 +45 −24). (D) Coronal section at y=−45mm through the normalized T1 image, with plots from left LMF region (−39 −45 −24). See Figure 5 legend for more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ED4260-0B44-4F19-89F7-0D3936A077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7.7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7, July 2003, Pages 793–805,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https://doi.org/10.1093/cercor/13.7.793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Face recognition: regions showing differential responses to familiar (F) and unfamiliar (U) faces in Phase 1.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Face recognition: regions showing differential responses to familiar (F) and unfamiliar (U) faces in Phase 1.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2024-04-26T09:11:15Z</dcterms:modified>
</cp:coreProperties>
</file>