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BC2EC-005B-47CD-B431-D42B2F194E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7A41D-3A96-4B22-B97A-BEC721CC03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9D5A3-B66D-456A-9205-D8E040EC8C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2024-04-26T09:46:12Z</dcterms:modified>
</cp:coreProperties>
</file>