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2559D0-38EA-4168-A67C-F11FE08C18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C26C1-593D-4C65-AF83-79A0227569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F15/LAM4/KZN strains among genotyped isolates of Mycobacterium tuberculosis in KwaZulu-Natal, South Africa, 1994–2002.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700F50-20DF-48EE-B93E-FA95079901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 of drug resistance in the KwaZulu-Natal family of strains of Mycobacterium tuberculosis during the period 1994–2006. Ca, capreomycin; E, ethambutol; Et, ethionamide; F, fluoroquinolones; I, isoniazid; K, kanamycin/amikacin; R, rifampicin; S, streptomycin; T, thiacetazone.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700F50-20DF-48EE-B93E-FA950799010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Dendrogram depicting restriction fragment-length polymorphism patterns determined using GelCompar, version 4.0 (Applied Maths). B, Spoligopatterns of the KwaZulu-Natal family of Mycobacterium tuberculosis strains recovered from patients throughout KwaZulu-Natal, South Africa, during the period 1995–2000.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700F50-20DF-48EE-B93E-FA950799010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29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229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229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11, 1 December 2007, Pages 1409–1414,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https://doi.org/10.1086/522987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Proportion of F15/LAM4/KZN strains among genotyped isolates of Mycobacterium tuberculosis in KwaZulu-Natal,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171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11, 1 December 2007, Pages 1409–1414,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https://doi.org/10.1086/522987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Development of drug resistance in the KwaZulu-Natal family of strains of Mycobacterium tuberculosis during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694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11, 1 December 2007, Pages 1409–1414,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https://doi.org/10.1086/522987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A, Dendrogram depicting restriction fragment-length polymorphism patterns determined using GelCompar, version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48000" y="1371600"/>
            <a:ext cx="30407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Table 1 Proportion of F15/LAM4/KZN strains among genotyped isolates of Mycobacterium tuberculosis in KwaZulu-Natal, ...</vt:lpstr>
      <vt:lpstr>Figure 1 Development of drug resistance in the KwaZulu-Natal family of strains of Mycobacterium tuberculosis during ...</vt:lpstr>
      <vt:lpstr>Figure 2 A, Dendrogram depicting restriction fragment-length polymorphism patterns determined using GelCompar, version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2024-04-27T00:13:23Z</dcterms:modified>
</cp:coreProperties>
</file>