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CBAD3-59B0-4EDC-8B6B-F6478A996A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0D217-1E24-467E-B92E-83D449D2BB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Reaction times over multiple repetitions of stimuli. Participants were faster to identify non-target stimuli on the second and subsequent repetitions of those stimuli. No reliable decrease in reaction times occurred from the second to the eighth stimulus presentations.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D70832-4384-4F0C-96D4-07643936C0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787–795,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Reaction times over multiple repetitions of stimuli. Participants were faster to identify non-target stimuli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Reaction times over multiple repetitions of stimuli. Participants were faster to identify non-target stimuli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2024-04-26T22:21:29Z</dcterms:modified>
</cp:coreProperties>
</file>