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D9A564-8E83-4142-A4BE-C3EEC072E3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DBECA9-5701-4016-AF83-B9D944F89F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Confocal microscopic images of dendrites of axoaxonic, basket, and bistratified cells immunoreactive for α1-GABAAR. (A, B) Dendrites of 2 axoaxonic cells (T101d, T103b) exhibit weaker α1-GABAAR immunoreactivity (arrow heads) than neighboring strongly immunopositive dendrites of nonlabeled cells (arrows in A2, B2). (C, D) The dendrites of basket cell T119a (C1, C2) and bistratified cell C22a (D1, D2) are strongly immunopositive for α1-GABAAR similarly to other strongly labeled dendrites in the same field (arrow heads). Some axons of the labeled cells are also visible (ax, double arrows). Scale bar: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37715F-3D94-4C7F-B809-0CF58BFD60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2094–2107, </a:t>
            </a:r>
            <a:r>
              <a:rPr lang="en-US" altLang="en-US" sz="1000">
                <a:solidFill>
                  <a:srgbClr val="333333"/>
                </a:solidFill>
                <a:hlinkClick r:id="rId3"/>
              </a:rPr>
              <a:t>https://doi.org/10.1093/cercor/bhl117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Confocal microscopic images of dendrites of axoaxonic, basket, and bistratified cells immunoreactive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Confocal microscopic images of dendrites of axoaxonic, basket, and bistratified cells immunoreactive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2024-05-01T21:55:54Z</dcterms:modified>
</cp:coreProperties>
</file>