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B269AB-8270-4DBD-B0CE-F965013D725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25C0AE-B921-4C55-A354-05EEDE05138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273A69-4E6A-4051-8ED3-221142CBE1F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2024-09-20T15:52:15Z</dcterms:modified>
</cp:coreProperties>
</file>