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B917E1-2661-4EBD-A2AA-5EF916B268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FB44A5-7F68-4217-AA1F-18BF44E486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36D7D1-80A4-475E-9757-0589EC1709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2024-05-05T04:36:56Z</dcterms:modified>
</cp:coreProperties>
</file>