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31D6B-F09E-4AE4-9D1C-E100A872A3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64B37-8EA9-46BA-B2A4-66F642436B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7. GTFs obtained experimentally for the parieto-occipital neurons (left column), from the units of the feed-forward network (middle column) and from the units of the recurrent network (right column). The synaptic scenario from which synthetic GTF emerges is cross-modality structuring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35D19-483A-4D2C-A268-BE59230BBD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1276–1286,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7. GTFs obtained experimentally for the parieto-occipital neurons (left column), from the units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7. GTFs obtained experimentally for the parieto-occipital neurons (left column), from the units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2024-04-26T19:28:27Z</dcterms:modified>
</cp:coreProperties>
</file>