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B2CFA1-B161-4352-8B1F-B5AEF31DC4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52F7A4-EC37-43AF-A22A-81FD7ADD72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Profile of impulsivity scores of the two classes after rescaling scores into a 0–1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10AFC-D782-448D-9DFC-F134688DDA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1, February 2014, Pages 38–46,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Profile of impulsivity scores of the two classes after rescaling scores into a 0–1 scale.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851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Profile of impulsivity scores of the two classes after rescaling scores into a 0–1 scale.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2024-05-01T21:47:25Z</dcterms:modified>
</cp:coreProperties>
</file>