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2DED3E-7F21-4A80-9236-C6A0FF5553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B90063-CC95-49B6-A5C8-BA3B2384B8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Quantitative analysis of RF shifts for the 3 disjunctive nodes in networks N1, N2, and N3. (A) Retinotopic (Cr) versus craniotopic (Ca) average correlation calculated from the 1D RF curves (Fig. 4B) aligned in a retinotopic, respectively, craniotopic, reference frame (eq. 8). Cr ≫ Ca indicates predominantly a retinotopic response, Cr ≪ Ca indicates a response that is mostly craniotopic, and Cr ≈ Ca means that the response is mixed R/C. (B) Horizontal (SIh) versus vertical (SIv) average SI calculated from the 2D RF curves (Fig. 4C) aligned in a craniotopic reference frame (see Analysis). Values of 0 indicate a craniotopic response, whereas values of 1 indicate a retinotopic response.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977B78-CF7B-45E5-987D-610FB38906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5, May 2013, Pages 1230–1239,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Quantitative analysis of RF shifts for the 3 disjunctive nodes in networks N1, N2, and N3. (A) Retinotopic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Quantitative analysis of RF shifts for the 3 disjunctive nodes in networks N1, N2, and N3. (A) Retinotopic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2024-04-26T17:39:03Z</dcterms:modified>
</cp:coreProperties>
</file>