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74027-D616-4BC9-BCB2-BF693D2FF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9983B-5F71-4B0F-98C1-CBDE49B53B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the diagnosis of HF with natriuretic peptides in untreated patients with symptoms suggestive of HF.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2008. All rights reserved.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69359-B2C2-45BB-BA80-E9F6148CC3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2388–2442,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for the diagnosis of HF with natriuretic peptides in untreated patients with symptoms suggestive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for the diagnosis of HF with natriuretic peptides in untreated patients with symptoms suggestive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2024-04-26T20:07:42Z</dcterms:modified>
</cp:coreProperties>
</file>