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4ED86-7EC1-4CCA-AAE8-D105C48385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6C5F4-6F38-4A5F-A298-7A31A3B6D3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estimates of VSTM capacity as a function of the 3 display types. These estimates were calculated using Cowan's (2001)K formula. Error bars denote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E55C8F-2108-4FE1-8339-F4D2F61FA5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566–575,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estimates of VSTM capacity as a function of the 3 display types. These estimates were calculated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Behavioral estimates of VSTM capacity as a function of the 3 display types. These estimates were calculated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2024-04-26T21:10:12Z</dcterms:modified>
</cp:coreProperties>
</file>