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DD555-F397-40D9-9B42-0E958D9512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C5E757-01D3-49A9-835C-E901B8A16C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Occipitotemporal pathways. A 3D reconstruction of fibre connections between right hemispheric occipital and temporal lobes derived from a single brain and viewed from below. Two sets of fibres are shown. One consists of a chain of U-shaped fibre connections (red) which contribute to the indirect occipitotemporal projection system. The other consists of direct occipitotemporal connections forming the inferior longitudinal fasciculus (green). Adapted from Catani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6E5EFD-4FCB-4DC6-BEB8-9DB981DC76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10, October 2005, Pages 2224–2239, </a:t>
            </a:r>
            <a:r>
              <a:rPr lang="en-US" altLang="en-US" sz="1000">
                <a:solidFill>
                  <a:srgbClr val="333333"/>
                </a:solidFill>
                <a:hlinkClick r:id="rId3"/>
              </a:rPr>
              <a:t>https://doi.org/10.1093/brain/awh622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Occipitotemporal pathways. A 3D reconstruction of fibre connections between right hemispheric occipital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9 Occipitotemporal pathways. A 3D reconstruction of fibre connections between right hemispheric occipital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2024-04-27T03:12:53Z</dcterms:modified>
</cp:coreProperties>
</file>