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61AAD6-727D-4B9D-B72D-5CA549B3E70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BE239C-6878-44C3-A1AF-6D049A6418F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0FC0F2-2C72-4A55-88ED-5628361E3D9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2024-04-26T02:48:16Z</dcterms:modified>
</cp:coreProperties>
</file>