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600AA6-FB28-48C1-8950-3C32092CD6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27EDF1-3071-44E6-BBA1-58E59FA3BC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1FC5E0-F7A3-4F56-A1D4-5209A5A98F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2024-04-26T16:00:23Z</dcterms:modified>
</cp:coreProperties>
</file>