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0FE2C7-ED64-43D0-BE23-DBA3629E61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48C4DB-EA95-4313-BD0F-0E465E82A1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A simulated reverse-order buffer, in which the reversal of the order of item presentation is a consequence of the time constants used for the model ADP response. Membrane potential is plotted for one neuron involved in the spiking representation of each item A–E. A slow rise of the ADP means that spikes representing E, caused by afferent input, do not reactivate within the same theta cycle. A rising ADP is maintained until spiking is possible during the next theta cycle, at which time the replacement mechanism suppresses reactivation of spikes representing item A. As the ADP is still rising, the neurons of E spike before the remaining reactivated spikes. A reverse order of reactivation is then maintained in the buffer for the patterns of spikes that represent items B–E.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9156B6-234D-40E9-863D-1A28B9205F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8, August 2007, Pages 1766–1781, </a:t>
            </a:r>
            <a:r>
              <a:rPr lang="en-US" altLang="en-US" sz="1000">
                <a:solidFill>
                  <a:srgbClr val="333333"/>
                </a:solidFill>
                <a:hlinkClick r:id="rId3"/>
              </a:rPr>
              <a:t>https://doi.org/10.1093/cercor/bhl088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A simulated reverse-order buffer, in which the reversal of the order of item presentation is a consequence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A simulated reverse-order buffer, in which the reversal of the order of item presentation is a consequence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2024-04-26T10:35:32Z</dcterms:modified>
</cp:coreProperties>
</file>