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52B2D-C2F5-4E35-86DF-5AABE2F0CF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2AE97-1AFE-4AFD-A7CE-1F52B89055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F55C3-95F1-4EB5-93BD-FF452B5304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2024-04-26T11:18:09Z</dcterms:modified>
</cp:coreProperties>
</file>