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CE57C-4C40-4F15-84A4-C46BB4143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7695A-4913-40CC-B855-4355B6DB74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CD4 cell count by Schistosoma infection and HIV-1 status. The marked difference in CD4 cell count is attributable to HIV-1 status (P &lt; .0001). Data are presented as group means (+), medians (center lines) 25th–75th percentiles (boxes) and extremes (whiskers). HIV-1–positive participants are indicated by dark box plots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812A3-3EB6-49E6-9ED8-3FB3445F27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9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8, 15 April 2005, Pages 1311–1320,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https://doi.org/10.1086/428907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CD4 cell count by Schistosoma infection and HIV-1 status. The marked difference in CD4 cell count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CD4 cell count by Schistosoma infection and HIV-1 status. The marked difference in CD4 cell count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2024-04-26T19:46:57Z</dcterms:modified>
</cp:coreProperties>
</file>