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666302-D681-42D9-8A62-A6A149033A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E3C66A-8C14-45E4-BA7F-04875D7728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Relative differences in predicted probability of nonzero count of antigovernment protests by new sanctions and previous levels
Note: Spikes provide 95 percent credible intervals from simulated sampling distribution of 100,000 draws from the parameter matrices of the negative binomial reported as Model (1) in Table 1. The relative difference is the Pr⁡Y&gt;0|sanction-Pr⁡Y&gt;0|∼sanction/Pr⁡(Y&gt;0|∼sanction).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International Studies Association.This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F38D6D-5378-4E64-BE73-7E86C55F36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sq/sqw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Stud Q</a:t>
            </a:r>
            <a:r>
              <a:rPr lang="en-US" altLang="en-US" sz="1000">
                <a:solidFill>
                  <a:srgbClr val="333333"/>
                </a:solidFill>
              </a:rPr>
              <a:t>, Volume 61, Issue 1, March 2017, Pages 86–97, </a:t>
            </a:r>
            <a:r>
              <a:rPr lang="en-US" altLang="en-US" sz="1000">
                <a:solidFill>
                  <a:srgbClr val="333333"/>
                </a:solidFill>
                <a:hlinkClick r:id="rId3"/>
              </a:rPr>
              <a:t>https://doi.org/10.1093/isq/sqw044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Relative differences in predicted probability of nonzero count of antigovernment protests by new sanctions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378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Relative differences in predicted probability of nonzero count of antigovernment protests by new sanctions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2024-04-26T03:59:56Z</dcterms:modified>
</cp:coreProperties>
</file>