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54C5B-56E8-491B-8E7F-F7766DA35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1815C-DF23-4BA6-AC13-07F3868723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Signal strength of lateral flow dipstick with purified serotype A glucuronoxylomannan (GXM) at various concentrations.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EE4FB5-723F-4A44-9EDB-E769686394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r6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53, Issue 10, 15 November 2011, Pages 1019–1023,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https://doi.org/10.1093/cid/cir613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Signal strength of lateral flow dipstick with purified serotype A glucuronoxylomannan (GXM) at various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Signal strength of lateral flow dipstick with purified serotype A glucuronoxylomannan (GXM) at various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2024-05-01T21:29:43Z</dcterms:modified>
</cp:coreProperties>
</file>