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0D60D-2700-49C6-B94C-18CEE605A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EF6B8-D2AB-454E-92E3-EC28B221CD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spectra of the F0 (100 Hz) and harmonics (200–1000 Hz) calculated from responses recorded in (A) quiet and (B) 6-talker babble obtained from pre- (black) and posttraining (red) sessions (±1 SEM). Training-related enhancements in the representation of pitch cues (i.e., F0 and H2) were found in background noise in the trained group but not the control group as demonstrated by a significant interaction between test session and treatment group (F1,58 = 6.498, P = 0.013). This improvement was not seen in the brainstem response recorded in quiet (transition: F1,58 = 0.034, P = 0.854; steady-state: F1,58 = 0.003, P = 0.960).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72BA-2BCB-475E-A069-FADD47201F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1180–1190,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Grand average spectra of the F</a:t>
            </a:r>
            <a:r>
              <a:rPr lang="en-US" altLang="en-US" b="0" baseline="-25000"/>
              <a:t>0</a:t>
            </a:r>
            <a:r>
              <a:rPr lang="en-US" altLang="en-US" b="0"/>
              <a:t> (100 Hz) and harmonics (200–1000 Hz) calculated from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Grand average spectra of the F0 (100 Hz) and harmonics (200–1000 Hz) calculated from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2024-04-26T13:50:19Z</dcterms:modified>
</cp:coreProperties>
</file>