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5596A-2878-4961-8C0A-0012008CD1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C1142-79BF-4FC0-9E3A-7B9F45CB17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Power to detect a locus undergoing recurrent directional selection. Shown is a comparison of the power of our popGenHMM as a function of the strength of selection, α = 2Nσ, in comparison with CLSW (Kim and Stephan 2002), SweepFinder (Nielsen et al. 2005), and a sliding window implementation of Tajima's D (Tajima 1989) to detect selection on a locus evolving according to the normal shift model. Each point consists of 1,000 samples drawn from forward population genetic simulations in which we simulated 20 kb from samples of size n = 50 with θ/bp = 0.01 and ρ/bp = 0.025. Selected sites occur in the middle fifth of the simulated locus (bases 8,000–12,000) and θ is constant across the entire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D1E18-5424-467E-B45B-98FDB1F0CB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2010, Pages 1673–1685,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Power to detect a locus undergoing recurrent directional selection. Shown is a comparison of the power of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Power to detect a locus undergoing recurrent directional selection. Shown is a comparison of the power of 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2024-04-26T14:16:53Z</dcterms:modified>
</cp:coreProperties>
</file>