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5F2C0-53CB-4E22-80DA-D07AF8CC98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E8E7F-A22A-4137-B447-B9B039ADB6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Interventional pain treatment algorithm for complex regional pain syndrome (modified from Stanton-Hicks et al. ). Inadequate or partial response to any given therapy should lead to a stepwise progression down through theses modalities (moving from less to more invasive) in conjunction with other noninterventional treatments. IV = intravenous.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34027-F198-41E2-BFEC-477A0357F0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2013, Pages 180–229,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Interventional pain treatment algorithm for complex regional pain syndrome (modified from Stanton-Hicks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Interventional pain treatment algorithm for complex regional pain syndrome (modified from Stanton-Hicks 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2024-04-26T14:47:33Z</dcterms:modified>
</cp:coreProperties>
</file>