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B3734A-9884-4CFE-A4E3-541CB8A9C5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1F2A57-A9C4-4906-8131-42F581FFEF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Accelerated age-related increase in hippocampal shrinkage observed in the participants who were diagnosed with hypertension and received treatment. Note that larger numbers on the ordinate represent greater shrinkage.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D02F2E-21C7-48EA-B29D-06992B28E7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11, November 2005, Pages 1676–1689,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Accelerated age-related increase in hippocampal shrinkage observed in the participants who were diagnosed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Accelerated age-related increase in hippocampal shrinkage observed in the participants who were diagnosed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2024-04-26T09:04:03Z</dcterms:modified>
</cp:coreProperties>
</file>