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B7C45-7677-402A-B782-3A34817FE8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8244B-C053-43E6-B7BA-CFC2AB7D27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37D08-9AE7-4297-BF54-03117A6A35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2024-05-01T21:39:21Z</dcterms:modified>
</cp:coreProperties>
</file>