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5687A-C86A-4066-A8BF-5693A90DFF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F4D41-FDDE-4E19-B6D8-906FB2DA3F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3710A-1219-4016-B9A1-1969B64ED5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2024-04-26T12:43:17Z</dcterms:modified>
</cp:coreProperties>
</file>