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C8FF31-85C0-4BB3-AAE9-342400F9E2E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39387A-9194-4166-A1CD-939E6BCC967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2. </a:t>
            </a:r>
            <a:r>
              <a:rPr lang="en-US" altLang="en-US">
                <a:latin typeface="Arial" pitchFamily="34" charset="0"/>
                <a:ea typeface="Arial" pitchFamily="34" charset="0"/>
              </a:rPr>
              <a:t>The dates shown (in MJD − 240 0000) in this table are when the six new candidate variables will next be observed by STEREO/HI-1. The times take into account the mask that is routinely applied to exclude data likely to be affected by solar activity. As the Sun is going to be at maximum during these observations, it is not expected that observations will be reliable within the region of the CCDs excluded by the mask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The Authors Monthly Notices of the Royal Astronomical Society © 2012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BD7639-318C-4077-9D7F-C1724EB84B5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12.21445.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426, Issue 2, 21 October 2012, Pages 816–832, </a:t>
            </a:r>
            <a:r>
              <a:rPr lang="en-US" altLang="en-US" sz="1000">
                <a:solidFill>
                  <a:srgbClr val="333333"/>
                </a:solidFill>
                <a:hlinkClick r:id="rId3"/>
              </a:rPr>
              <a:t>https://doi.org/10.1111/j.1365-2966.2012.21445.x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2. </a:t>
            </a:r>
            <a:r>
              <a:rPr lang="en-US" altLang="en-US" b="0"/>
              <a:t>The dates shown (in MJD − 240 0000) in this table are when the six new candidate variables will next be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Table 2. The dates shown (in MJD − 240 0000) in this table are when the six new candidate variables will next be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2024-05-01T21:30:12Z</dcterms:modified>
</cp:coreProperties>
</file>