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D02312-1A02-4C25-A004-95BC0B69DD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B855A-1095-46AD-99C6-067CCA8785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ROC curve: normal controls vs. AD. List Retention AUC = 0.984, Story Retention AUC = 0.937. AUC = area under the curve.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3B6AA8-C6C7-4F72-9B5E-F0EDAEDD4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q02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25, Issue 4, June 2010, Pages 318–326,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https://doi.org/10.1093/arclin/acq023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ROC curve: normal controls vs. AD. List Retention AUC = 0.984, Story Retention AUC = 0.937. AUC = area under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ROC curve: normal controls vs. AD. List Retention AUC = 0.984, Story Retention AUC = 0.937. AUC = area under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2024-04-26T10:55:09Z</dcterms:modified>
</cp:coreProperties>
</file>