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72683-0D55-4F9E-9455-FD2661FB2E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DD961-12AF-4B7F-B109-935795DA80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Desired organizational school-health support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8EA11-F134-47D5-A397-ED6688B956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i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3, September 2005,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https://doi.org/10.1093/heapro/dai004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2: </a:t>
            </a:r>
            <a:r>
              <a:rPr lang="en-US" altLang="en-US" b="0"/>
              <a:t>Desired organizational school-health support structure.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2: Desired organizational school-health support structure.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2024-04-26T07:09:16Z</dcterms:modified>
</cp:coreProperties>
</file>