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B52A1-E83E-4A8E-B40C-050A403B05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C0947-C21A-49D1-B180-5946E4E6C7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 dimorphism and its relation to circulating testosterone and X-chromosome. Upper panel: Sexual dimorphism in the GM showing greater (red) and smaller (blue) volumes in XX compared with XY controls. A significant positive correlation between GM volume and z-normalized active plasma testosterone is indicated (green). Nuisance variables: age, total TV, right 2D:4D ratio (Clusters calculated using peak threshold at P = 0.001, cluster significance at P &lt; 0.05 uncorrected (for regression with testosterone, shown in green), P &lt; 0.05 corrected and including FDR correction (see Procedures section) for the clusters illustrating sex differences (shown in red and blue). Lower panel: GM clusters showing a significant association with the number of X-chromosomes (red, positive association; blue, negative association). Nuisance variables: age, total TV. The hypothalamic cluster disappeared when also adding z-normalized plasma testosterone as the nuisance variable, while the other clusters remained. Clusters calculated with peak threshold at P = 0.001, P &lt; 0.05 corrected. All the clusters are superimposed on the GM template from the entire study group. R = right side L = left side.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E19A7-E42B-42BA-AA02-B67FD442F0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2322–2336,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Sex dimorphism and its relation to circulating testosterone and X-chromosome. Upper panel: Sexual dimorphism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Sex dimorphism and its relation to circulating testosterone and X-chromosome. Upper panel: Sexual dimorphism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2024-04-27T00:45:59Z</dcterms:modified>
</cp:coreProperties>
</file>