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0E747-5FE4-4780-B28A-E28B901069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323B0-3A97-4005-8490-8A90D7190C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1741D-25FB-45FD-B9C3-4D5A8D6E9F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2024-04-26T03:44:05Z</dcterms:modified>
</cp:coreProperties>
</file>