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8F7A9-61F2-4039-9EEF-6E87267DE9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BB50F-88D9-4F9C-912D-C9860F3DE7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FD3C3-7E98-4811-8F68-33770AF858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2024-04-26T07:06:11Z</dcterms:modified>
</cp:coreProperties>
</file>