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74070-B2F0-42CD-B7C8-9D925CEB44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FF420-94EB-49A2-A90C-F012677887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 results, by date of evaluation, for an adult man who was seen for evaluation for suspected Lyme arthritis.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85C24-1B5A-46EB-8FA4-8D952CD73D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19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3, 1 August 2001, Pages 412–413,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https://doi.org/10.1086/321911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Test results, by date of evaluation, for an adult man who was seen for evaluation for suspected Lyme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552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Test results, by date of evaluation, for an adult man who was seen for evaluation for suspected Lyme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2024-04-26T03:38:07Z</dcterms:modified>
</cp:coreProperties>
</file>