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70C6A6-FD03-4791-8069-5A6222B3DF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76A3A2-3681-44E3-8CDF-3159763712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PRDX3 and Ebselen ameliorate mutant-induced degeneration of muscle and mitochondria. (A) Transmission electron micrograph of longitudinal thoracic muscle sections showing the effects of Ebselen on kinase mutant-induced disruption of myofibrils with diffused Z-lines (Z) and M-bands (M). Swollen and vacuolated mitochondria (V) are also shown. (B) Transverse sections showing reduction in kinase mutant-induced fragmentation of cristae (arrows). Scale bars: 1 μm. (C) Chart showing percent of deformed mitochondria ± SEM normalized to driver control. Data were derived from the relative number of deformed over healthy mitochondria in 20 fields of five sections for each genotypic line. *Significant decrease from kinase mutant values at P &lt; 0.05 by Student's t-test. (D) Immunoblot analysis of extracts for the level of cytochrome c in the mitochondria treated and untreated LRRK2-G2019S and driver control. (E) Comparison of ATP levels in the mitochondrial extracts showing mean ATP ± SEM (n = 4, cohort of 20 thoraces), corrected for blank and calculated from standard curve plot. **Significant increase from kinase mutant values at P &lt; 0.01 by one-way ANOVA with Bonferroni corrections. Genotypes: 24B-GAL4/+, 24B-GAL4-hLRRK2, 24B-GAL4-hLRRK2; 24B-GAL4-PRDX3.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8141C7-36C1-466B-8A4B-64078CA047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3157–3165,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PRDX3 and Ebselen ameliorate mutant-induced degeneration of muscle and mitochondria. (A) Transmission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PRDX3 and Ebselen ameliorate mutant-induced degeneration of muscle and mitochondria. (A) Transmission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2024-04-26T11:25:47Z</dcterms:modified>
</cp:coreProperties>
</file>