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CD5A3-5A43-41FD-8164-32ADA18D87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E7857-D742-43A2-BD73-BA3D2FF716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Validation of the normalization procedure for comparing 2DG uptake. (A) The ratio of our measures of background and peak 2DG uptake used for normalization was not significantly different between groups. (B) Normalized activations measured in a portion of the anterior cingulate gyrus and in the auditory cortex were not significantly different between tasks. In the secondary gustatory area, activation was significantly lower for the monkeys who were rewarded with water (RANDOM) instead of fruit juice (LICK, TRACK). Values are the mean ± SD normalized activation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458A80-03FC-41B2-9D90-C6385DAA75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977–986, </a:t>
            </a:r>
            <a:r>
              <a:rPr lang="en-US" altLang="en-US" sz="1000">
                <a:solidFill>
                  <a:srgbClr val="333333"/>
                </a:solidFill>
                <a:hlinkClick r:id="rId3"/>
              </a:rPr>
              <a:t>https://doi.org/10.1093/cercor/13.9.977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Validation of the normalization procedure for comparing 2DG uptake. (A) The ratio of our measures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Validation of the normalization procedure for comparing 2DG uptake. (A) The ratio of our measures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2024-04-26T15:40:48Z</dcterms:modified>
</cp:coreProperties>
</file>