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8FF7C-5082-49D1-BB1B-3223DC590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18560-FE5A-406D-B9BF-5B0E4EECA3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serum alanine aminotransferase (ALT) level during 1 year of lamivudine therapy in patients with and without detectable YMDD-variant hepatitis B virus (HBV) infection at the end of the year (integrated phase 3 data). ULN, upper limit of normal.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AEAFC-989A-4B4F-A6AE-45227A5329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6, 15 March 2003, Pages 687–696,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Median serum alanine aminotransferase (ALT) level during 1 year of lamivudine therapy in patients with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Median serum alanine aminotransferase (ALT) level during 1 year of lamivudine therapy in patients with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2024-04-27T00:13:52Z</dcterms:modified>
</cp:coreProperties>
</file>