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F8C08-18B3-4A9F-9C9C-6C32ED4D56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3B8A3C-038B-4A81-933D-752D6DDAC8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Drawings of bacula from individuals in each of 4 populations of the Eumops glaucinus complex. A) Vicinity of Miami, Dade County, Florida (KU 157447). B) 45 km S Calabozo, Guárico, Venezuela (TTU 33407). C) Guantánamo Bay Naval Station, Guantánamo, Cuba (TTU 52644). D) Mérida Club Campestre, Yucatan, Mexico (TTU 47522). Distal end is at right in all drawings; upper view is dorsal aspect, lower view is lateral aspect with ventral surface of baculum downward.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5100A-AA9E-414C-8D87-5A32B750C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852–865,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Drawings of bacula from individuals in each of 4 populations of the Eumops glaucinus complex. A) Vicinity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Drawings of bacula from individuals in each of 4 populations of the Eumops glaucinus complex. A) Vicinity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2024-04-26T20:19:07Z</dcterms:modified>
</cp:coreProperties>
</file>