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9FAC47-DB0D-452A-A859-9EC8DF8B06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B69B73-38C1-4931-9D9A-858E0FF515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Twelve-lead ECG of an asymptomatic athlete with HCM. The disease was suspected at pre-participation evaluation thanks to ECG abnormalities consisting of increased QRS voltages and inverted T-waves in lateral leads. HCM was diagnosed by echocardiography afterwards.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81FF93-08DA-4E7B-8A44-2C0D2AD05B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p47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2, January 2010, Pages 243–259,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https://doi.org/10.1093/eurheartj/ehp473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Twelve-lead ECG of an asymptomatic athlete with HCM. The disease was suspected at pre-participation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 Twelve-lead ECG of an asymptomatic athlete with HCM. The disease was suspected at pre-participation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2024-04-26T19:21:59Z</dcterms:modified>
</cp:coreProperties>
</file>