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DFC39CF-22DB-4E90-9B56-554DAF4DB36A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854F267-61F0-4E63-B5AF-CA8609B0CBAD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Experimental design. (A) A 2 × 3 factorial structure of the cognitive paradigm with examples of visual stimuli corresponding to low-demand (congruent) and high-demand (incongruent) CC presented at the top. Given a sequential presentation, the appropriate response option to each stimulus is indicated for the 3 levels of WM demand. (B) Example time course of experimental presentation, including rest periods (grey fixation) followed by an instruction screen and stimulus presentation with jittered interstimulus interval.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2014.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3CB0FD5-6326-4799-BD27-627B852B8062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Behavioral results. (A andB) Interaction plots of group reaction times and error rates, respectively, for each of the 6 conditions (error bars = SEM). Point estimate values are included for clarity. (C) Correlation plots depicting the relationship between main CC reaction time and WM reaction times at both levels (engagement: 1-back − 0-back; load: 2-back − 1-back).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2014.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3CB0FD5-6326-4799-BD27-627B852B8062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Functional activation results. (Left) Statistical T-map representing the conjunction of the positive main CC and main WM effects rendered on a brain surface (orange-yellow; PFWE  3.1; extent &gt; 182 voxels). Regions eliciting a significant interaction effect within this mask are illustrated in blue (PFWE  4.8; extent &gt; 12 voxels). (Right) Interaction plots depict fMRI effects averaged across 5-mm spheres centered at the peak activations of 5 main effect clusters (A, left dorsolateral prefrontal cortex; B, left inferior frontal junction; C, left intraparietal sulcus; D, right anterior insula; and E, presupplementary motor area) and the interaction cluster (F, right thalamus); y-axes = beta-regression point estimates normalized to the baseline condition, error bars = SEM.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2014.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3CB0FD5-6326-4799-BD27-627B852B8062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Correlations between CC and WM functional activations. (Top) Significant group-level correlations between the 2 main effects (orange-yellow; PFWE  0.46, extent &gt;124 voxels) within the main effect conjunction mask (green) are overlayed on brain slices in neurological space. (Bottom) Correlation plots illustrating the relationship between the cognitive control effect (incongruent &gt; congruent) and the WM effects (load effect: 2-Back &gt; 1-Back; engagement effect: 1-Back &gt; 0-Back) across subjects within a 5-mm sphere surrounding the peak correlation in 5 clusters (A, presupplementary motor area; B, left intraparietal sulcus; C, right intraparietal sulcus; D, left inferior frontal junction; E, right anterior insula).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2014.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3CB0FD5-6326-4799-BD27-627B852B8062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cercor/bhu20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cercor/bhu20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cercor/bhu20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cercor/bhu20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26, Issue 2, February 2016, Pages 557–565,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https://doi.org/10.1093/cercor/bhu208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1. </a:t>
            </a:r>
            <a:r>
              <a:rPr lang="en-US" altLang="en-US" b="0"/>
              <a:t>Experimental design. (A) A 2 × 3 factorial structure of the cognitive paradigm with examples of visual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58348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26, Issue 2, February 2016, Pages 557–565,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https://doi.org/10.1093/cercor/bhu208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2. </a:t>
            </a:r>
            <a:r>
              <a:rPr lang="en-US" altLang="en-US" b="0"/>
              <a:t>Behavioral results. (A andB) Interaction plots of group reaction times and error rates, respectively, for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78694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26, Issue 2, February 2016, Pages 557–565,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https://doi.org/10.1093/cercor/bhu208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3. </a:t>
            </a:r>
            <a:r>
              <a:rPr lang="en-US" altLang="en-US" b="0"/>
              <a:t>Functional activation results. (Left) Statistical T-map representing the conjunction of the positive main CC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38300" y="1371600"/>
            <a:ext cx="587592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26, Issue 2, February 2016, Pages 557–565,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https://doi.org/10.1093/cercor/bhu208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4. </a:t>
            </a:r>
            <a:r>
              <a:rPr lang="en-US" altLang="en-US" b="0"/>
              <a:t>Correlations between CC and WM functional activations. (Top) Significant group-level correlations between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65737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Figure 1. Experimental design. (A) A 2 × 3 factorial structure of the cognitive paradigm with examples of visual ...</vt:lpstr>
      <vt:lpstr>Figure 2. Behavioral results. (A andB) Interaction plots of group reaction times and error rates, respectively, for ...</vt:lpstr>
      <vt:lpstr>Figure 3. Functional activation results. (Left) Statistical T-map representing the conjunction of the positive main CC ...</vt:lpstr>
      <vt:lpstr>Figure 4. Correlations between CC and WM functional activations. (Top) Significant group-level correlations between the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2024-04-26T22:05:10Z</dcterms:modified>
</cp:coreProperties>
</file>