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081BD-197A-4F27-AF7B-AB579A9241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3140E-3522-4E7D-BE09-59492392A3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4983C-12BA-4D24-9637-768C9485B2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2024-04-27T04:23:26Z</dcterms:modified>
</cp:coreProperties>
</file>